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287000" cy="10287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32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890" y="456"/>
      </p:cViewPr>
      <p:guideLst>
        <p:guide orient="horz" pos="324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683545"/>
            <a:ext cx="8743950" cy="3581400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5403057"/>
            <a:ext cx="7715250" cy="2483643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ADA9-B240-4DC3-8ECE-45A8BBF0C89A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5E63-15A2-4460-9189-4381D09D3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83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ADA9-B240-4DC3-8ECE-45A8BBF0C89A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5E63-15A2-4460-9189-4381D09D3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41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547688"/>
            <a:ext cx="2218134" cy="871775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547688"/>
            <a:ext cx="6525816" cy="871775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ADA9-B240-4DC3-8ECE-45A8BBF0C89A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5E63-15A2-4460-9189-4381D09D3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08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ADA9-B240-4DC3-8ECE-45A8BBF0C89A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5E63-15A2-4460-9189-4381D09D3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92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2564609"/>
            <a:ext cx="8872538" cy="4279106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6884197"/>
            <a:ext cx="8872538" cy="2250281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ADA9-B240-4DC3-8ECE-45A8BBF0C89A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5E63-15A2-4460-9189-4381D09D3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47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2738438"/>
            <a:ext cx="4371975" cy="652700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2738438"/>
            <a:ext cx="4371975" cy="652700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ADA9-B240-4DC3-8ECE-45A8BBF0C89A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5E63-15A2-4460-9189-4381D09D3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52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547690"/>
            <a:ext cx="8872538" cy="198834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2521745"/>
            <a:ext cx="4351883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3757613"/>
            <a:ext cx="4351883" cy="552688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2521745"/>
            <a:ext cx="4373315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3757613"/>
            <a:ext cx="4373315" cy="552688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ADA9-B240-4DC3-8ECE-45A8BBF0C89A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5E63-15A2-4460-9189-4381D09D3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180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ADA9-B240-4DC3-8ECE-45A8BBF0C89A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5E63-15A2-4460-9189-4381D09D3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54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ADA9-B240-4DC3-8ECE-45A8BBF0C89A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5E63-15A2-4460-9189-4381D09D3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56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1481140"/>
            <a:ext cx="5207794" cy="7310438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ADA9-B240-4DC3-8ECE-45A8BBF0C89A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5E63-15A2-4460-9189-4381D09D3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910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1481140"/>
            <a:ext cx="5207794" cy="7310438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ADA9-B240-4DC3-8ECE-45A8BBF0C89A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5E63-15A2-4460-9189-4381D09D3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047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90"/>
            <a:ext cx="88725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2738438"/>
            <a:ext cx="8872538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0ADA9-B240-4DC3-8ECE-45A8BBF0C89A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05E63-15A2-4460-9189-4381D09D3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98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kumimoji="1"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kumimoji="1"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純国産 きくらげの生産 | B.M.Labo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06" y="1783057"/>
            <a:ext cx="9488178" cy="7365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19"/>
          <p:cNvSpPr/>
          <p:nvPr/>
        </p:nvSpPr>
        <p:spPr>
          <a:xfrm>
            <a:off x="-5034" y="-1"/>
            <a:ext cx="10292034" cy="1556815"/>
          </a:xfrm>
          <a:custGeom>
            <a:avLst/>
            <a:gdLst>
              <a:gd name="connsiteX0" fmla="*/ 0 w 3290400"/>
              <a:gd name="connsiteY0" fmla="*/ 0 h 369332"/>
              <a:gd name="connsiteX1" fmla="*/ 3290400 w 3290400"/>
              <a:gd name="connsiteY1" fmla="*/ 0 h 369332"/>
              <a:gd name="connsiteX2" fmla="*/ 3290400 w 3290400"/>
              <a:gd name="connsiteY2" fmla="*/ 369332 h 369332"/>
              <a:gd name="connsiteX3" fmla="*/ 0 w 3290400"/>
              <a:gd name="connsiteY3" fmla="*/ 369332 h 369332"/>
              <a:gd name="connsiteX4" fmla="*/ 0 w 3290400"/>
              <a:gd name="connsiteY4" fmla="*/ 0 h 369332"/>
              <a:gd name="connsiteX0" fmla="*/ 38100 w 3328500"/>
              <a:gd name="connsiteY0" fmla="*/ 0 h 369332"/>
              <a:gd name="connsiteX1" fmla="*/ 3328500 w 3328500"/>
              <a:gd name="connsiteY1" fmla="*/ 0 h 369332"/>
              <a:gd name="connsiteX2" fmla="*/ 3328500 w 3328500"/>
              <a:gd name="connsiteY2" fmla="*/ 369332 h 369332"/>
              <a:gd name="connsiteX3" fmla="*/ 0 w 3328500"/>
              <a:gd name="connsiteY3" fmla="*/ 255032 h 369332"/>
              <a:gd name="connsiteX4" fmla="*/ 38100 w 3328500"/>
              <a:gd name="connsiteY4" fmla="*/ 0 h 369332"/>
              <a:gd name="connsiteX0" fmla="*/ 0 w 3290400"/>
              <a:gd name="connsiteY0" fmla="*/ 0 h 498872"/>
              <a:gd name="connsiteX1" fmla="*/ 3290400 w 3290400"/>
              <a:gd name="connsiteY1" fmla="*/ 0 h 498872"/>
              <a:gd name="connsiteX2" fmla="*/ 3290400 w 3290400"/>
              <a:gd name="connsiteY2" fmla="*/ 369332 h 498872"/>
              <a:gd name="connsiteX3" fmla="*/ 0 w 3290400"/>
              <a:gd name="connsiteY3" fmla="*/ 498872 h 498872"/>
              <a:gd name="connsiteX4" fmla="*/ 0 w 3290400"/>
              <a:gd name="connsiteY4" fmla="*/ 0 h 498872"/>
              <a:gd name="connsiteX0" fmla="*/ 0 w 3298020"/>
              <a:gd name="connsiteY0" fmla="*/ 0 h 498872"/>
              <a:gd name="connsiteX1" fmla="*/ 3290400 w 3298020"/>
              <a:gd name="connsiteY1" fmla="*/ 0 h 498872"/>
              <a:gd name="connsiteX2" fmla="*/ 3298020 w 3298020"/>
              <a:gd name="connsiteY2" fmla="*/ 247412 h 498872"/>
              <a:gd name="connsiteX3" fmla="*/ 0 w 3298020"/>
              <a:gd name="connsiteY3" fmla="*/ 498872 h 498872"/>
              <a:gd name="connsiteX4" fmla="*/ 0 w 3298020"/>
              <a:gd name="connsiteY4" fmla="*/ 0 h 498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8020" h="498872">
                <a:moveTo>
                  <a:pt x="0" y="0"/>
                </a:moveTo>
                <a:lnTo>
                  <a:pt x="3290400" y="0"/>
                </a:lnTo>
                <a:lnTo>
                  <a:pt x="3298020" y="247412"/>
                </a:lnTo>
                <a:lnTo>
                  <a:pt x="0" y="498872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grpSp>
        <p:nvGrpSpPr>
          <p:cNvPr id="7" name="グループ化 6"/>
          <p:cNvGrpSpPr/>
          <p:nvPr/>
        </p:nvGrpSpPr>
        <p:grpSpPr>
          <a:xfrm rot="21341207">
            <a:off x="2548905" y="370944"/>
            <a:ext cx="6452611" cy="711443"/>
            <a:chOff x="709475" y="-551879"/>
            <a:chExt cx="2067701" cy="227978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709475" y="-551879"/>
              <a:ext cx="2067060" cy="2268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000" b="1" dirty="0" smtClean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おなかがすいたら</a:t>
              </a:r>
              <a:r>
                <a:rPr kumimoji="1" lang="en-US" altLang="ja-JP" sz="4000" b="1" dirty="0" smtClean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MONSTER</a:t>
              </a:r>
              <a:endParaRPr kumimoji="1" lang="ja-JP" altLang="en-US" sz="4000" b="1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710116" y="-550739"/>
              <a:ext cx="2067060" cy="2268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000" b="1" dirty="0" smtClean="0">
                  <a:solidFill>
                    <a:srgbClr val="FF0000"/>
                  </a:solidFill>
                </a:rPr>
                <a:t>おなかがすいたら</a:t>
              </a:r>
              <a:r>
                <a:rPr kumimoji="1" lang="en-US" altLang="ja-JP" sz="4000" b="1" dirty="0" smtClean="0">
                  <a:solidFill>
                    <a:srgbClr val="FF0000"/>
                  </a:solidFill>
                </a:rPr>
                <a:t>MONSTER</a:t>
              </a:r>
              <a:endParaRPr kumimoji="1" lang="ja-JP" altLang="en-US" sz="4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-1028914" y="161962"/>
            <a:ext cx="6936889" cy="10106292"/>
            <a:chOff x="-1028914" y="161962"/>
            <a:chExt cx="6936889" cy="10106292"/>
          </a:xfrm>
        </p:grpSpPr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5081" b="100000" l="9985" r="89939">
                          <a14:foregroundMark x1="45313" y1="51143" x2="57508" y2="90854"/>
                          <a14:foregroundMark x1="58308" y1="52795" x2="68026" y2="92226"/>
                          <a14:foregroundMark x1="32127" y1="76296" x2="58117" y2="53735"/>
                          <a14:foregroundMark x1="22447" y1="98552" x2="25953" y2="81657"/>
                          <a14:foregroundMark x1="69055" y1="82215" x2="69169" y2="83511"/>
                          <a14:foregroundMark x1="69474" y1="83333" x2="71113" y2="93521"/>
                          <a14:foregroundMark x1="25000" y1="82952" x2="25991" y2="80462"/>
                          <a14:foregroundMark x1="70274" y1="59172" x2="69741" y2="65269"/>
                          <a14:foregroundMark x1="69055" y1="70935" x2="69169" y2="74085"/>
                          <a14:foregroundMark x1="67797" y1="77591" x2="69322" y2="74543"/>
                          <a14:foregroundMark x1="70274" y1="76677" x2="69588" y2="74721"/>
                          <a14:foregroundMark x1="69055" y1="64075" x2="70160" y2="73603"/>
                          <a14:foregroundMark x1="70579" y1="61585" x2="70427" y2="63897"/>
                          <a14:foregroundMark x1="69893" y1="76397" x2="68636" y2="77973"/>
                          <a14:foregroundMark x1="69169" y1="76397" x2="68064" y2="77693"/>
                          <a14:foregroundMark x1="70427" y1="76956" x2="68902" y2="78506"/>
                          <a14:foregroundMark x1="23361" y1="39914" x2="36395" y2="37398"/>
                          <a14:foregroundMark x1="19322" y1="57597" x2="21113" y2="43623"/>
                          <a14:foregroundMark x1="32660" y1="22866" x2="35290" y2="26296"/>
                          <a14:foregroundMark x1="34718" y1="26194" x2="36395" y2="27591"/>
                          <a14:backgroundMark x1="68902" y1="76677" x2="71837" y2="78430"/>
                          <a14:backgroundMark x1="22790" y1="85747" x2="22637" y2="83511"/>
                          <a14:backgroundMark x1="24466" y1="84451" x2="22523" y2="82774"/>
                          <a14:backgroundMark x1="72637" y1="61382" x2="74200" y2="64456"/>
                          <a14:backgroundMark x1="71265" y1="60544" x2="72370" y2="62398"/>
                          <a14:backgroundMark x1="61280" y1="30081" x2="61700" y2="28786"/>
                          <a14:backgroundMark x1="57660" y1="36026" x2="59184" y2="36026"/>
                          <a14:backgroundMark x1="60976" y1="37602" x2="63072" y2="38415"/>
                          <a14:backgroundMark x1="74581" y1="29446" x2="75419" y2="28506"/>
                          <a14:backgroundMark x1="70846" y1="28430" x2="71532" y2="25737"/>
                          <a14:backgroundMark x1="66540" y1="29065" x2="66120" y2="28328"/>
                          <a14:backgroundMark x1="74200" y1="30640" x2="74466" y2="30005"/>
                        </a14:backgroundRemoval>
                      </a14:imgEffect>
                      <a14:imgEffect>
                        <a14:saturation sat="400000"/>
                      </a14:imgEffect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28914" y="161962"/>
              <a:ext cx="6936889" cy="10106292"/>
            </a:xfrm>
            <a:prstGeom prst="rect">
              <a:avLst/>
            </a:prstGeom>
          </p:spPr>
        </p:pic>
        <p:pic>
          <p:nvPicPr>
            <p:cNvPr id="11" name="図 10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5081" b="100000" l="9985" r="89939">
                          <a14:foregroundMark x1="45313" y1="51143" x2="57508" y2="90854"/>
                          <a14:foregroundMark x1="58308" y1="52795" x2="68026" y2="92226"/>
                          <a14:foregroundMark x1="32127" y1="76296" x2="58117" y2="53735"/>
                          <a14:foregroundMark x1="22447" y1="98552" x2="25953" y2="81657"/>
                          <a14:foregroundMark x1="69055" y1="82215" x2="69169" y2="83511"/>
                          <a14:foregroundMark x1="69474" y1="83333" x2="71113" y2="93521"/>
                          <a14:foregroundMark x1="25000" y1="82952" x2="25991" y2="80462"/>
                          <a14:foregroundMark x1="70274" y1="59172" x2="69741" y2="65269"/>
                          <a14:foregroundMark x1="69055" y1="70935" x2="69169" y2="74085"/>
                          <a14:foregroundMark x1="67797" y1="77591" x2="69322" y2="74543"/>
                          <a14:foregroundMark x1="70274" y1="76677" x2="69588" y2="74721"/>
                          <a14:foregroundMark x1="69055" y1="64075" x2="70160" y2="73603"/>
                          <a14:foregroundMark x1="70579" y1="61585" x2="70427" y2="63897"/>
                          <a14:foregroundMark x1="69893" y1="76397" x2="68636" y2="77973"/>
                          <a14:foregroundMark x1="69169" y1="76397" x2="68064" y2="77693"/>
                          <a14:foregroundMark x1="70427" y1="76956" x2="68902" y2="78506"/>
                          <a14:foregroundMark x1="23361" y1="39914" x2="36395" y2="37398"/>
                          <a14:foregroundMark x1="19322" y1="57597" x2="21113" y2="43623"/>
                          <a14:foregroundMark x1="32660" y1="22866" x2="35290" y2="26296"/>
                          <a14:foregroundMark x1="34718" y1="26194" x2="36395" y2="27591"/>
                          <a14:backgroundMark x1="68902" y1="76677" x2="71837" y2="78430"/>
                          <a14:backgroundMark x1="22790" y1="85747" x2="22637" y2="83511"/>
                          <a14:backgroundMark x1="24466" y1="84451" x2="22523" y2="82774"/>
                          <a14:backgroundMark x1="72637" y1="61382" x2="74200" y2="64456"/>
                          <a14:backgroundMark x1="71265" y1="60544" x2="72370" y2="62398"/>
                          <a14:backgroundMark x1="61280" y1="30081" x2="61700" y2="28786"/>
                          <a14:backgroundMark x1="57660" y1="36026" x2="59184" y2="36026"/>
                          <a14:backgroundMark x1="60976" y1="37602" x2="63072" y2="38415"/>
                          <a14:backgroundMark x1="74581" y1="29446" x2="75419" y2="28506"/>
                          <a14:backgroundMark x1="70846" y1="28430" x2="71532" y2="25737"/>
                          <a14:backgroundMark x1="66540" y1="29065" x2="66120" y2="28328"/>
                          <a14:backgroundMark x1="74200" y1="30640" x2="74466" y2="30005"/>
                        </a14:backgroundRemoval>
                      </a14:imgEffect>
                      <a14:imgEffect>
                        <a14:sharpenSoften amount="50000"/>
                      </a14:imgEffect>
                      <a14:imgEffect>
                        <a14:colorTemperature colorTemp="7200"/>
                      </a14:imgEffect>
                      <a14:imgEffect>
                        <a14:saturation sat="200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32"/>
            <a:stretch/>
          </p:blipFill>
          <p:spPr>
            <a:xfrm>
              <a:off x="-847416" y="209056"/>
              <a:ext cx="6737528" cy="10012101"/>
            </a:xfrm>
            <a:prstGeom prst="rect">
              <a:avLst/>
            </a:prstGeom>
          </p:spPr>
        </p:pic>
      </p:grpSp>
      <p:sp>
        <p:nvSpPr>
          <p:cNvPr id="12" name="正方形/長方形 20"/>
          <p:cNvSpPr/>
          <p:nvPr/>
        </p:nvSpPr>
        <p:spPr>
          <a:xfrm>
            <a:off x="-10184" y="8658846"/>
            <a:ext cx="10268255" cy="1628154"/>
          </a:xfrm>
          <a:custGeom>
            <a:avLst/>
            <a:gdLst>
              <a:gd name="connsiteX0" fmla="*/ 0 w 3290400"/>
              <a:gd name="connsiteY0" fmla="*/ 0 h 369332"/>
              <a:gd name="connsiteX1" fmla="*/ 3290400 w 3290400"/>
              <a:gd name="connsiteY1" fmla="*/ 0 h 369332"/>
              <a:gd name="connsiteX2" fmla="*/ 3290400 w 3290400"/>
              <a:gd name="connsiteY2" fmla="*/ 369332 h 369332"/>
              <a:gd name="connsiteX3" fmla="*/ 0 w 3290400"/>
              <a:gd name="connsiteY3" fmla="*/ 369332 h 369332"/>
              <a:gd name="connsiteX4" fmla="*/ 0 w 3290400"/>
              <a:gd name="connsiteY4" fmla="*/ 0 h 369332"/>
              <a:gd name="connsiteX0" fmla="*/ 0 w 3290400"/>
              <a:gd name="connsiteY0" fmla="*/ 220980 h 590312"/>
              <a:gd name="connsiteX1" fmla="*/ 3290400 w 3290400"/>
              <a:gd name="connsiteY1" fmla="*/ 0 h 590312"/>
              <a:gd name="connsiteX2" fmla="*/ 3290400 w 3290400"/>
              <a:gd name="connsiteY2" fmla="*/ 590312 h 590312"/>
              <a:gd name="connsiteX3" fmla="*/ 0 w 3290400"/>
              <a:gd name="connsiteY3" fmla="*/ 590312 h 590312"/>
              <a:gd name="connsiteX4" fmla="*/ 0 w 3290400"/>
              <a:gd name="connsiteY4" fmla="*/ 220980 h 590312"/>
              <a:gd name="connsiteX0" fmla="*/ 0 w 3320880"/>
              <a:gd name="connsiteY0" fmla="*/ 327660 h 590312"/>
              <a:gd name="connsiteX1" fmla="*/ 3320880 w 3320880"/>
              <a:gd name="connsiteY1" fmla="*/ 0 h 590312"/>
              <a:gd name="connsiteX2" fmla="*/ 3320880 w 3320880"/>
              <a:gd name="connsiteY2" fmla="*/ 590312 h 590312"/>
              <a:gd name="connsiteX3" fmla="*/ 30480 w 3320880"/>
              <a:gd name="connsiteY3" fmla="*/ 590312 h 590312"/>
              <a:gd name="connsiteX4" fmla="*/ 0 w 3320880"/>
              <a:gd name="connsiteY4" fmla="*/ 327660 h 590312"/>
              <a:gd name="connsiteX0" fmla="*/ 0 w 3320880"/>
              <a:gd name="connsiteY0" fmla="*/ 259080 h 521732"/>
              <a:gd name="connsiteX1" fmla="*/ 3320880 w 3320880"/>
              <a:gd name="connsiteY1" fmla="*/ 0 h 521732"/>
              <a:gd name="connsiteX2" fmla="*/ 3320880 w 3320880"/>
              <a:gd name="connsiteY2" fmla="*/ 521732 h 521732"/>
              <a:gd name="connsiteX3" fmla="*/ 30480 w 3320880"/>
              <a:gd name="connsiteY3" fmla="*/ 521732 h 521732"/>
              <a:gd name="connsiteX4" fmla="*/ 0 w 3320880"/>
              <a:gd name="connsiteY4" fmla="*/ 259080 h 521732"/>
              <a:gd name="connsiteX0" fmla="*/ 7620 w 3290400"/>
              <a:gd name="connsiteY0" fmla="*/ 259080 h 521732"/>
              <a:gd name="connsiteX1" fmla="*/ 3290400 w 3290400"/>
              <a:gd name="connsiteY1" fmla="*/ 0 h 521732"/>
              <a:gd name="connsiteX2" fmla="*/ 3290400 w 3290400"/>
              <a:gd name="connsiteY2" fmla="*/ 521732 h 521732"/>
              <a:gd name="connsiteX3" fmla="*/ 0 w 3290400"/>
              <a:gd name="connsiteY3" fmla="*/ 521732 h 521732"/>
              <a:gd name="connsiteX4" fmla="*/ 7620 w 3290400"/>
              <a:gd name="connsiteY4" fmla="*/ 259080 h 52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0400" h="521732">
                <a:moveTo>
                  <a:pt x="7620" y="259080"/>
                </a:moveTo>
                <a:lnTo>
                  <a:pt x="3290400" y="0"/>
                </a:lnTo>
                <a:lnTo>
                  <a:pt x="3290400" y="521732"/>
                </a:lnTo>
                <a:lnTo>
                  <a:pt x="0" y="521732"/>
                </a:lnTo>
                <a:lnTo>
                  <a:pt x="7620" y="25908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 rot="21261150">
            <a:off x="701409" y="7461805"/>
            <a:ext cx="9097362" cy="230832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7200" dirty="0" smtClean="0">
                <a:ln w="127000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大食い</a:t>
            </a:r>
            <a:r>
              <a:rPr kumimoji="1" lang="en-US" altLang="ja-JP" sz="7200" dirty="0" err="1" smtClean="0">
                <a:ln w="127000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Youtuber</a:t>
            </a:r>
            <a:endParaRPr kumimoji="1" lang="en-US" altLang="ja-JP" sz="7200" dirty="0" smtClean="0">
              <a:ln w="127000"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r>
              <a:rPr kumimoji="1" lang="ja-JP" altLang="en-US" sz="7200" dirty="0" smtClean="0">
                <a:ln w="127000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ロシアン佐藤が紹介</a:t>
            </a:r>
            <a:r>
              <a:rPr kumimoji="1" lang="en-US" altLang="ja-JP" sz="7200" dirty="0" smtClean="0">
                <a:ln w="127000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!!</a:t>
            </a:r>
            <a:endParaRPr kumimoji="1" lang="ja-JP" altLang="en-US" sz="7200" dirty="0">
              <a:ln w="127000"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47986" y="3227387"/>
            <a:ext cx="1526170" cy="3875670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 rot="863961">
            <a:off x="5331875" y="1575451"/>
            <a:ext cx="25955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dirty="0" smtClean="0"/>
              <a:t>圧倒的な栄養価</a:t>
            </a:r>
            <a:r>
              <a:rPr kumimoji="1" lang="en-US" altLang="ja-JP" sz="2400" b="1" dirty="0" smtClean="0"/>
              <a:t>!</a:t>
            </a:r>
            <a:endParaRPr lang="en-US" altLang="ja-JP" sz="2400" b="1" dirty="0"/>
          </a:p>
          <a:p>
            <a:pPr algn="ctr"/>
            <a:r>
              <a:rPr kumimoji="1" lang="ja-JP" altLang="en-US" sz="2400" b="1" dirty="0" smtClean="0"/>
              <a:t>╲希少な純国産</a:t>
            </a:r>
            <a:r>
              <a:rPr kumimoji="1" lang="en-US" altLang="ja-JP" sz="2400" b="1" dirty="0" smtClean="0"/>
              <a:t>!</a:t>
            </a:r>
            <a:r>
              <a:rPr kumimoji="1" lang="ja-JP" altLang="en-US" sz="2400" b="1" dirty="0" smtClean="0"/>
              <a:t>／</a:t>
            </a:r>
            <a:endParaRPr kumimoji="1" lang="ja-JP" altLang="en-US" sz="2400" b="1" dirty="0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67043" y="1275664"/>
            <a:ext cx="1783463" cy="1783463"/>
          </a:xfrm>
          <a:prstGeom prst="rect">
            <a:avLst/>
          </a:prstGeom>
        </p:spPr>
      </p:pic>
      <p:grpSp>
        <p:nvGrpSpPr>
          <p:cNvPr id="18" name="グループ化 17"/>
          <p:cNvGrpSpPr/>
          <p:nvPr/>
        </p:nvGrpSpPr>
        <p:grpSpPr>
          <a:xfrm>
            <a:off x="7811555" y="9496725"/>
            <a:ext cx="2162593" cy="576982"/>
            <a:chOff x="9083040" y="4166407"/>
            <a:chExt cx="692990" cy="184890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9111324" y="4197996"/>
              <a:ext cx="650926" cy="1479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1" dirty="0" smtClean="0">
                  <a:solidFill>
                    <a:schemeClr val="bg1"/>
                  </a:solidFill>
                </a:rPr>
                <a:t>購入はこちら</a:t>
              </a:r>
              <a:endParaRPr kumimoji="1" lang="ja-JP" alt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9083040" y="4166407"/>
              <a:ext cx="692990" cy="18489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" name="正方形/長方形 20"/>
          <p:cNvSpPr/>
          <p:nvPr/>
        </p:nvSpPr>
        <p:spPr>
          <a:xfrm rot="21229635">
            <a:off x="621986" y="7610616"/>
            <a:ext cx="645657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 b="1" dirty="0">
                <a:ln w="57150">
                  <a:noFill/>
                </a:ln>
                <a:solidFill>
                  <a:srgbClr val="FF0000"/>
                </a:solidFill>
              </a:rPr>
              <a:t>大食い</a:t>
            </a:r>
            <a:r>
              <a:rPr lang="en-US" altLang="ja-JP" sz="7200" b="1" dirty="0" err="1">
                <a:ln w="57150">
                  <a:noFill/>
                </a:ln>
                <a:solidFill>
                  <a:srgbClr val="FF0000"/>
                </a:solidFill>
              </a:rPr>
              <a:t>Youtuber</a:t>
            </a:r>
            <a:endParaRPr lang="en-US" altLang="ja-JP" sz="7200" b="1" dirty="0">
              <a:ln w="571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 rot="21270373">
            <a:off x="746615" y="8561515"/>
            <a:ext cx="90973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200" b="1" dirty="0" smtClean="0">
                <a:ln w="57150">
                  <a:noFill/>
                </a:ln>
                <a:solidFill>
                  <a:srgbClr val="FF0000"/>
                </a:solidFill>
              </a:rPr>
              <a:t>ロシアン佐藤が紹介</a:t>
            </a:r>
            <a:r>
              <a:rPr kumimoji="1" lang="en-US" altLang="ja-JP" sz="7200" b="1" dirty="0" smtClean="0">
                <a:ln w="57150">
                  <a:noFill/>
                </a:ln>
                <a:solidFill>
                  <a:srgbClr val="FF0000"/>
                </a:solidFill>
              </a:rPr>
              <a:t>!!</a:t>
            </a:r>
            <a:endParaRPr kumimoji="1" lang="ja-JP" altLang="en-US" sz="7200" b="1" dirty="0">
              <a:ln w="57150">
                <a:noFill/>
              </a:ln>
              <a:solidFill>
                <a:srgbClr val="FF0000"/>
              </a:solidFill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>
            <a:off x="-42697" y="209056"/>
            <a:ext cx="1857706" cy="117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109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37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柴田 有紀</dc:creator>
  <cp:lastModifiedBy>柴田 有紀</cp:lastModifiedBy>
  <cp:revision>2</cp:revision>
  <dcterms:created xsi:type="dcterms:W3CDTF">2021-01-12T03:16:55Z</dcterms:created>
  <dcterms:modified xsi:type="dcterms:W3CDTF">2021-01-12T03:27:44Z</dcterms:modified>
</cp:coreProperties>
</file>